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0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3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9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5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9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2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BD18-CA29-AF48-9876-85106576D86F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8F94-07AE-8849-8DE8-82EE4D698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4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768" y="1"/>
            <a:ext cx="3563232" cy="3379980"/>
          </a:xfrm>
          <a:prstGeom prst="rect">
            <a:avLst/>
          </a:prstGeom>
        </p:spPr>
      </p:pic>
      <p:graphicFrame>
        <p:nvGraphicFramePr>
          <p:cNvPr id="3" name="Shape 194"/>
          <p:cNvGraphicFramePr/>
          <p:nvPr>
            <p:extLst>
              <p:ext uri="{D42A27DB-BD31-4B8C-83A1-F6EECF244321}">
                <p14:modId xmlns:p14="http://schemas.microsoft.com/office/powerpoint/2010/main" val="1287874551"/>
              </p:ext>
            </p:extLst>
          </p:nvPr>
        </p:nvGraphicFramePr>
        <p:xfrm>
          <a:off x="1155324" y="2428032"/>
          <a:ext cx="5132600" cy="45474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66300"/>
                <a:gridCol w="2566300"/>
              </a:tblGrid>
              <a:tr h="575857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Statements</a:t>
                      </a:r>
                    </a:p>
                  </a:txBody>
                  <a:tcPr marL="91425" marR="91425" marT="121900" marB="12190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Reasons</a:t>
                      </a:r>
                    </a:p>
                  </a:txBody>
                  <a:tcPr marL="91425" marR="91425" marT="121900" marB="121900" anchor="b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46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146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146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9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06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400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121900" marB="12190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219"/>
          <p:cNvSpPr/>
          <p:nvPr/>
        </p:nvSpPr>
        <p:spPr>
          <a:xfrm>
            <a:off x="6227301" y="4164286"/>
            <a:ext cx="2643570" cy="46213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AAS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0" name="Shape 219"/>
          <p:cNvSpPr/>
          <p:nvPr/>
        </p:nvSpPr>
        <p:spPr>
          <a:xfrm>
            <a:off x="6104000" y="5492971"/>
            <a:ext cx="3088786" cy="61453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en-US" dirty="0" smtClean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1" name="Shape 219"/>
          <p:cNvSpPr/>
          <p:nvPr/>
        </p:nvSpPr>
        <p:spPr>
          <a:xfrm>
            <a:off x="6104000" y="5066698"/>
            <a:ext cx="3197843" cy="61453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CPCTC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2" name="Shape 219"/>
          <p:cNvSpPr/>
          <p:nvPr/>
        </p:nvSpPr>
        <p:spPr>
          <a:xfrm>
            <a:off x="6332776" y="4479864"/>
            <a:ext cx="2811224" cy="52475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Perpendicular lines make congruent right angles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3" name="Shape 219"/>
          <p:cNvSpPr/>
          <p:nvPr/>
        </p:nvSpPr>
        <p:spPr>
          <a:xfrm>
            <a:off x="6104000" y="6107504"/>
            <a:ext cx="3005096" cy="614533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latin typeface="Happy Monkey"/>
                <a:ea typeface="Happy Monkey"/>
                <a:cs typeface="Happy Monkey"/>
                <a:sym typeface="Happy Monkey"/>
              </a:rPr>
              <a:t>Given</a:t>
            </a:r>
          </a:p>
        </p:txBody>
      </p:sp>
      <p:sp>
        <p:nvSpPr>
          <p:cNvPr id="14" name="Shape 63"/>
          <p:cNvSpPr/>
          <p:nvPr/>
        </p:nvSpPr>
        <p:spPr>
          <a:xfrm>
            <a:off x="0" y="1"/>
            <a:ext cx="2766871" cy="58314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&lt;1 is congruent to &lt;2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7" name="Shape 63"/>
          <p:cNvSpPr/>
          <p:nvPr/>
        </p:nvSpPr>
        <p:spPr>
          <a:xfrm>
            <a:off x="339155" y="936706"/>
            <a:ext cx="2766871" cy="58314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&lt;NOP is congruent to SRP</a:t>
            </a:r>
          </a:p>
        </p:txBody>
      </p:sp>
      <p:sp>
        <p:nvSpPr>
          <p:cNvPr id="18" name="Shape 63"/>
          <p:cNvSpPr/>
          <p:nvPr/>
        </p:nvSpPr>
        <p:spPr>
          <a:xfrm>
            <a:off x="3066117" y="865020"/>
            <a:ext cx="2766871" cy="58314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SP is congruent to NP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19" name="Shape 63"/>
          <p:cNvSpPr/>
          <p:nvPr/>
        </p:nvSpPr>
        <p:spPr>
          <a:xfrm>
            <a:off x="1902345" y="1519848"/>
            <a:ext cx="2766871" cy="58314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NO is congruent to SO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20" name="Shape 63"/>
          <p:cNvSpPr/>
          <p:nvPr/>
        </p:nvSpPr>
        <p:spPr>
          <a:xfrm>
            <a:off x="3066117" y="1"/>
            <a:ext cx="2766871" cy="712619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latin typeface="Happy Monkey"/>
                <a:ea typeface="Happy Monkey"/>
                <a:cs typeface="Happy Monkey"/>
                <a:sym typeface="Happy Monkey"/>
              </a:rPr>
              <a:t>Triangle NOP is congruent to triangle SRP</a:t>
            </a:r>
            <a:endParaRPr lang="en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  <p:extLst>
      <p:ext uri="{BB962C8B-B14F-4D97-AF65-F5344CB8AC3E}">
        <p14:creationId xmlns:p14="http://schemas.microsoft.com/office/powerpoint/2010/main" val="32429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Willett</dc:creator>
  <cp:lastModifiedBy>James Willett</cp:lastModifiedBy>
  <cp:revision>1</cp:revision>
  <dcterms:created xsi:type="dcterms:W3CDTF">2017-01-13T13:22:12Z</dcterms:created>
  <dcterms:modified xsi:type="dcterms:W3CDTF">2017-01-13T13:22:58Z</dcterms:modified>
</cp:coreProperties>
</file>